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4"/>
  </p:handoutMasterIdLst>
  <p:sldIdLst>
    <p:sldId id="292" r:id="rId2"/>
    <p:sldId id="278" r:id="rId3"/>
    <p:sldId id="256" r:id="rId4"/>
    <p:sldId id="261" r:id="rId5"/>
    <p:sldId id="258" r:id="rId6"/>
    <p:sldId id="265" r:id="rId7"/>
    <p:sldId id="263" r:id="rId8"/>
    <p:sldId id="277" r:id="rId9"/>
    <p:sldId id="268" r:id="rId10"/>
    <p:sldId id="267" r:id="rId11"/>
    <p:sldId id="270" r:id="rId12"/>
    <p:sldId id="275" r:id="rId13"/>
    <p:sldId id="259" r:id="rId14"/>
    <p:sldId id="276" r:id="rId15"/>
    <p:sldId id="279" r:id="rId16"/>
    <p:sldId id="293" r:id="rId17"/>
    <p:sldId id="294" r:id="rId18"/>
    <p:sldId id="280" r:id="rId19"/>
    <p:sldId id="281" r:id="rId20"/>
    <p:sldId id="284" r:id="rId21"/>
    <p:sldId id="295" r:id="rId22"/>
    <p:sldId id="282" r:id="rId23"/>
    <p:sldId id="285" r:id="rId24"/>
    <p:sldId id="296" r:id="rId25"/>
    <p:sldId id="283" r:id="rId26"/>
    <p:sldId id="264" r:id="rId27"/>
    <p:sldId id="297" r:id="rId28"/>
    <p:sldId id="288" r:id="rId29"/>
    <p:sldId id="298" r:id="rId30"/>
    <p:sldId id="29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44"/>
    <p:restoredTop sz="94643"/>
  </p:normalViewPr>
  <p:slideViewPr>
    <p:cSldViewPr snapToGrid="0" snapToObjects="1">
      <p:cViewPr>
        <p:scale>
          <a:sx n="189" d="100"/>
          <a:sy n="189" d="100"/>
        </p:scale>
        <p:origin x="10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21</a:t>
            </a:r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7947498" y="1200509"/>
            <a:ext cx="386188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2 –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 backtrack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(grey is visited, but not path; there is grey under the red)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66B601-4B13-6E07-023A-4F1420EF80AC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1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B9E9BA-BB98-DC48-A618-64B899D2C331}"/>
              </a:ext>
            </a:extLst>
          </p:cNvPr>
          <p:cNvCxnSpPr>
            <a:cxnSpLocks/>
          </p:cNvCxnSpPr>
          <p:nvPr/>
        </p:nvCxnSpPr>
        <p:spPr>
          <a:xfrm flipH="1">
            <a:off x="4475182" y="4416634"/>
            <a:ext cx="843052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623D10-C2D5-7147-A292-EE530FD18898}"/>
              </a:ext>
            </a:extLst>
          </p:cNvPr>
          <p:cNvCxnSpPr>
            <a:cxnSpLocks/>
          </p:cNvCxnSpPr>
          <p:nvPr/>
        </p:nvCxnSpPr>
        <p:spPr>
          <a:xfrm flipH="1" flipV="1">
            <a:off x="4475183" y="3534527"/>
            <a:ext cx="843050" cy="8378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D899DF-CC36-F54F-A36C-4BB1479B50BC}"/>
              </a:ext>
            </a:extLst>
          </p:cNvPr>
          <p:cNvCxnSpPr>
            <a:cxnSpLocks/>
          </p:cNvCxnSpPr>
          <p:nvPr/>
        </p:nvCxnSpPr>
        <p:spPr>
          <a:xfrm flipH="1">
            <a:off x="4590272" y="1984443"/>
            <a:ext cx="3989524" cy="14445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0" y="1200509"/>
            <a:ext cx="369990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3 –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right branch and follow until detect cycle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D3871B-2733-D647-8286-3930CAFC50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32" y="3534527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367CF-917C-84EE-5325-3EB7FC0151BC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51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B9E9BA-BB98-DC48-A618-64B899D2C331}"/>
              </a:ext>
            </a:extLst>
          </p:cNvPr>
          <p:cNvCxnSpPr>
            <a:cxnSpLocks/>
          </p:cNvCxnSpPr>
          <p:nvPr/>
        </p:nvCxnSpPr>
        <p:spPr>
          <a:xfrm flipH="1">
            <a:off x="4475182" y="4416634"/>
            <a:ext cx="843052" cy="0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623D10-C2D5-7147-A292-EE530FD18898}"/>
              </a:ext>
            </a:extLst>
          </p:cNvPr>
          <p:cNvCxnSpPr>
            <a:cxnSpLocks/>
          </p:cNvCxnSpPr>
          <p:nvPr/>
        </p:nvCxnSpPr>
        <p:spPr>
          <a:xfrm flipH="1" flipV="1">
            <a:off x="4475183" y="3534527"/>
            <a:ext cx="843050" cy="8378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D899DF-CC36-F54F-A36C-4BB1479B50BC}"/>
              </a:ext>
            </a:extLst>
          </p:cNvPr>
          <p:cNvCxnSpPr>
            <a:cxnSpLocks/>
          </p:cNvCxnSpPr>
          <p:nvPr/>
        </p:nvCxnSpPr>
        <p:spPr>
          <a:xfrm flipH="1">
            <a:off x="4978644" y="1556426"/>
            <a:ext cx="3416326" cy="17670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0" y="1200509"/>
            <a:ext cx="3159857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Period 4 – 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right branch and immediately hit join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D3871B-2733-D647-8286-3930CAFC50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32" y="3534527"/>
            <a:ext cx="1" cy="865351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FAE653-4F03-4F98-68F9-7EB879B7E7B0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9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A9BEF-0377-A94D-B841-FB5F045E0779}"/>
              </a:ext>
            </a:extLst>
          </p:cNvPr>
          <p:cNvGrpSpPr/>
          <p:nvPr/>
        </p:nvGrpSpPr>
        <p:grpSpPr>
          <a:xfrm>
            <a:off x="1383829" y="2168899"/>
            <a:ext cx="9536567" cy="3054770"/>
            <a:chOff x="1383829" y="2168899"/>
            <a:chExt cx="9536567" cy="30547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2A383F-90D7-1E4B-9920-A52C256A9774}"/>
                </a:ext>
              </a:extLst>
            </p:cNvPr>
            <p:cNvGrpSpPr/>
            <p:nvPr/>
          </p:nvGrpSpPr>
          <p:grpSpPr>
            <a:xfrm>
              <a:off x="1383829" y="2168899"/>
              <a:ext cx="9536567" cy="3054770"/>
              <a:chOff x="1383829" y="2168899"/>
              <a:chExt cx="9536567" cy="305477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973299-4A28-5240-AA95-F10BAD31D8BE}"/>
                  </a:ext>
                </a:extLst>
              </p:cNvPr>
              <p:cNvSpPr txBox="1"/>
              <p:nvPr/>
            </p:nvSpPr>
            <p:spPr>
              <a:xfrm>
                <a:off x="1383829" y="3332080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78854-1BB2-9345-860A-888008055C31}"/>
                  </a:ext>
                </a:extLst>
              </p:cNvPr>
              <p:cNvSpPr txBox="1"/>
              <p:nvPr/>
            </p:nvSpPr>
            <p:spPr>
              <a:xfrm>
                <a:off x="4647273" y="2168899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1054E-CCDF-8148-BF1A-FEF7DDA2B661}"/>
                  </a:ext>
                </a:extLst>
              </p:cNvPr>
              <p:cNvSpPr txBox="1"/>
              <p:nvPr/>
            </p:nvSpPr>
            <p:spPr>
              <a:xfrm>
                <a:off x="4660886" y="4515783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83499-82B7-FC4F-8A3B-DFA871D5ABDE}"/>
                  </a:ext>
                </a:extLst>
              </p:cNvPr>
              <p:cNvSpPr txBox="1"/>
              <p:nvPr/>
            </p:nvSpPr>
            <p:spPr>
              <a:xfrm>
                <a:off x="8029652" y="3420980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AA7638-434D-2A4F-ACB8-46EFBBAF9FE7}"/>
                  </a:ext>
                </a:extLst>
              </p:cNvPr>
              <p:cNvSpPr txBox="1"/>
              <p:nvPr/>
            </p:nvSpPr>
            <p:spPr>
              <a:xfrm>
                <a:off x="10268774" y="3410937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85EEDD2-1E06-2546-A783-DE50D3983F30}"/>
                </a:ext>
              </a:extLst>
            </p:cNvPr>
            <p:cNvGrpSpPr/>
            <p:nvPr/>
          </p:nvGrpSpPr>
          <p:grpSpPr>
            <a:xfrm>
              <a:off x="1933851" y="2593961"/>
              <a:ext cx="8334923" cy="2310158"/>
              <a:chOff x="1933851" y="2593961"/>
              <a:chExt cx="8334923" cy="2310158"/>
            </a:xfrm>
          </p:grpSpPr>
          <p:cxnSp>
            <p:nvCxnSpPr>
              <p:cNvPr id="8" name="Straight Arrow Connector 7"/>
              <p:cNvCxnSpPr>
                <a:cxnSpLocks/>
              </p:cNvCxnSpPr>
              <p:nvPr/>
            </p:nvCxnSpPr>
            <p:spPr>
              <a:xfrm flipH="1">
                <a:off x="1942135" y="2733310"/>
                <a:ext cx="2583794" cy="93956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D46E3EC-0798-8F41-937E-89B0E53DB5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851" y="2600567"/>
                <a:ext cx="2602029" cy="926346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A89D8F-E5D2-4A4A-8D9D-587150496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473" y="2593961"/>
                <a:ext cx="2878090" cy="1114457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EE1CB46-3F66-9E40-B3F4-BA28DD9DB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6054" y="3917960"/>
                <a:ext cx="2750509" cy="986159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743580-6863-8940-9056-6CDB86B95F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9499" y="2989117"/>
                <a:ext cx="0" cy="1437096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DF53FE6-9423-5348-807E-052A71C53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7693" y="2989117"/>
                <a:ext cx="0" cy="1399539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74C8354-1D07-6E46-BF74-2453DD7FE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7098" y="3841870"/>
                <a:ext cx="2552897" cy="102485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76D485D-890B-C944-8B02-6384876A0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115" y="3764880"/>
                <a:ext cx="1762659" cy="7038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23A0ACC3-3849-5D4F-8CF5-A4BA05671039}"/>
              </a:ext>
            </a:extLst>
          </p:cNvPr>
          <p:cNvSpPr/>
          <p:nvPr/>
        </p:nvSpPr>
        <p:spPr>
          <a:xfrm flipV="1">
            <a:off x="3157260" y="3221506"/>
            <a:ext cx="1503626" cy="876300"/>
          </a:xfrm>
          <a:prstGeom prst="circularArrow">
            <a:avLst>
              <a:gd name="adj1" fmla="val 10865"/>
              <a:gd name="adj2" fmla="val 2237813"/>
              <a:gd name="adj3" fmla="val 6464298"/>
              <a:gd name="adj4" fmla="val 10578035"/>
              <a:gd name="adj5" fmla="val 18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07957-4B0B-0D4C-AE42-41E28D5E487C}"/>
              </a:ext>
            </a:extLst>
          </p:cNvPr>
          <p:cNvSpPr txBox="1"/>
          <p:nvPr/>
        </p:nvSpPr>
        <p:spPr>
          <a:xfrm>
            <a:off x="1781244" y="4515783"/>
            <a:ext cx="173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cycle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480204-1C46-154D-B7D9-B27CA4CB1086}"/>
              </a:ext>
            </a:extLst>
          </p:cNvPr>
          <p:cNvSpPr txBox="1"/>
          <p:nvPr/>
        </p:nvSpPr>
        <p:spPr>
          <a:xfrm>
            <a:off x="7357739" y="4195739"/>
            <a:ext cx="173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join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5F64E5-DE29-F948-B1B2-03E0B90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EBE4AE-D6A2-C145-B94B-16892C9A63D9}"/>
              </a:ext>
            </a:extLst>
          </p:cNvPr>
          <p:cNvCxnSpPr>
            <a:cxnSpLocks/>
          </p:cNvCxnSpPr>
          <p:nvPr/>
        </p:nvCxnSpPr>
        <p:spPr>
          <a:xfrm>
            <a:off x="6992471" y="3462338"/>
            <a:ext cx="634701" cy="2382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B1F947-16EF-AD42-8742-598C184BA1BE}"/>
              </a:ext>
            </a:extLst>
          </p:cNvPr>
          <p:cNvCxnSpPr>
            <a:cxnSpLocks/>
          </p:cNvCxnSpPr>
          <p:nvPr/>
        </p:nvCxnSpPr>
        <p:spPr>
          <a:xfrm flipV="1">
            <a:off x="6992471" y="3934592"/>
            <a:ext cx="634701" cy="2134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2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7F87-39D7-8159-BC6C-3EADF9B7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6842"/>
            <a:ext cx="7772400" cy="54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97436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16ABDFD-FDFC-B479-583D-6BDB0E5C7478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C9098-2CD1-BC82-7BCE-75B2A35AD9B3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1D2219-F660-2121-96AB-E54D2BE7257B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5E9F2F-04E4-B3E7-08C1-1CB77672AA98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5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C0B99A-1CB4-2022-C979-DCD36F76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22</a:t>
            </a:r>
          </a:p>
        </p:txBody>
      </p:sp>
    </p:spTree>
    <p:extLst>
      <p:ext uri="{BB962C8B-B14F-4D97-AF65-F5344CB8AC3E}">
        <p14:creationId xmlns:p14="http://schemas.microsoft.com/office/powerpoint/2010/main" val="211963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28120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799DAC2-FDEA-9DA6-A9AC-51BD6E899ED4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4C3F4-3F23-17F7-B5CA-7120B7183010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2659E5-C765-13B8-BC0F-D3D6816340DC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16F5C-B7A9-197F-9427-098BF440675D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0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8CEB7-68C7-1C78-5676-F8A593AB0AF7}"/>
              </a:ext>
            </a:extLst>
          </p:cNvPr>
          <p:cNvSpPr txBox="1"/>
          <p:nvPr/>
        </p:nvSpPr>
        <p:spPr>
          <a:xfrm>
            <a:off x="8356059" y="155769"/>
            <a:ext cx="331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produce path (</a:t>
            </a:r>
            <a:r>
              <a:rPr lang="en-US" sz="3200" dirty="0" err="1"/>
              <a:t>sr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747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B8A1A-095D-63F2-B814-61C7BB35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9090"/>
            <a:ext cx="7772400" cy="4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5 maze functions in 2+ lectures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71433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E8B5CF4-2580-6855-4168-458EDFBBE78A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9B63C-C842-E07D-8E53-161DE83B214E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E37E9-66C1-0E77-74F3-222B73A23634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B65E96-B8C4-3A11-D1E7-F56FCC681E57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96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61889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66013FB-FA6F-4493-3254-E0EA432A8E35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ED717-0D2F-B712-651B-846F1D54DDF0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F0DFD5-7E25-B936-F805-2EC21E7040F3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CECB1F-2D9E-E2D9-09DA-1FA7BC14EBC9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82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8D3EE-5D5D-E9ED-DFE3-B796F85A88C0}"/>
              </a:ext>
            </a:extLst>
          </p:cNvPr>
          <p:cNvSpPr txBox="1"/>
          <p:nvPr/>
        </p:nvSpPr>
        <p:spPr>
          <a:xfrm>
            <a:off x="6916366" y="155769"/>
            <a:ext cx="475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produce shortest path (</a:t>
            </a:r>
            <a:r>
              <a:rPr lang="en-US" sz="3200" dirty="0" err="1"/>
              <a:t>sr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680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B9A95-E654-99BD-15D6-3404024E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453"/>
            <a:ext cx="7772400" cy="5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58303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7F787C1-642B-13E3-E414-B4FB47E63EEC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845714-C4F2-D19D-0CD4-CB2A33537844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A94FF-D82D-C5C1-83DF-EBA79DAC8124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2E5165-B837-A37D-6895-395901A4233B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25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8D3EE-5D5D-E9ED-DFE3-B796F85A88C0}"/>
              </a:ext>
            </a:extLst>
          </p:cNvPr>
          <p:cNvSpPr txBox="1"/>
          <p:nvPr/>
        </p:nvSpPr>
        <p:spPr>
          <a:xfrm>
            <a:off x="6916366" y="155769"/>
            <a:ext cx="475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first path length (tr)</a:t>
            </a:r>
          </a:p>
        </p:txBody>
      </p:sp>
    </p:spTree>
    <p:extLst>
      <p:ext uri="{BB962C8B-B14F-4D97-AF65-F5344CB8AC3E}">
        <p14:creationId xmlns:p14="http://schemas.microsoft.com/office/powerpoint/2010/main" val="30297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DCF78-E406-5F9E-7F65-F6FEAE21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91"/>
            <a:ext cx="7772400" cy="68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087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Y,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597D416-83BB-16B0-0653-8BEC1C7979CC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665937-F65C-5D4B-21C7-ED1133E77C52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63679A-04C3-7816-22C0-0CBC0E8FA2A0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1CEAA-5BBF-0077-D337-03E602EB8F18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629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C0B99A-1CB4-2022-C979-DCD36F76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23</a:t>
            </a:r>
          </a:p>
        </p:txBody>
      </p:sp>
    </p:spTree>
    <p:extLst>
      <p:ext uri="{BB962C8B-B14F-4D97-AF65-F5344CB8AC3E}">
        <p14:creationId xmlns:p14="http://schemas.microsoft.com/office/powerpoint/2010/main" val="415646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EE018-3C96-BA43-A844-1E35A6F4AD87}"/>
              </a:ext>
            </a:extLst>
          </p:cNvPr>
          <p:cNvSpPr txBox="1"/>
          <p:nvPr/>
        </p:nvSpPr>
        <p:spPr>
          <a:xfrm>
            <a:off x="1501256" y="503670"/>
            <a:ext cx="282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of </a:t>
            </a:r>
            <a:r>
              <a:rPr lang="en-US" dirty="0" err="1"/>
              <a:t>x,y</a:t>
            </a:r>
            <a:r>
              <a:rPr lang="en-US" dirty="0"/>
              <a:t> positions moving through this maze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25235-24B8-D34E-9E73-606E4B402400}"/>
              </a:ext>
            </a:extLst>
          </p:cNvPr>
          <p:cNvGrpSpPr/>
          <p:nvPr/>
        </p:nvGrpSpPr>
        <p:grpSpPr>
          <a:xfrm>
            <a:off x="5482259" y="720465"/>
            <a:ext cx="3906237" cy="3552934"/>
            <a:chOff x="3413617" y="1665192"/>
            <a:chExt cx="3906237" cy="3552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10564-8BC9-8548-96E4-A32935E5C8AB}"/>
                </a:ext>
              </a:extLst>
            </p:cNvPr>
            <p:cNvSpPr txBox="1"/>
            <p:nvPr/>
          </p:nvSpPr>
          <p:spPr>
            <a:xfrm>
              <a:off x="4536162" y="1665192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DAF96-7ECF-A342-B83C-B0E61DC1570C}"/>
                </a:ext>
              </a:extLst>
            </p:cNvPr>
            <p:cNvSpPr txBox="1"/>
            <p:nvPr/>
          </p:nvSpPr>
          <p:spPr>
            <a:xfrm>
              <a:off x="3413617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1, 0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76A62-3BD7-064E-A9CF-30031B9711E6}"/>
                </a:ext>
              </a:extLst>
            </p:cNvPr>
            <p:cNvSpPr txBox="1"/>
            <p:nvPr/>
          </p:nvSpPr>
          <p:spPr>
            <a:xfrm>
              <a:off x="6001840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B57D0-A8DE-3A48-9C8B-EB69B96E42E5}"/>
                </a:ext>
              </a:extLst>
            </p:cNvPr>
            <p:cNvSpPr txBox="1"/>
            <p:nvPr/>
          </p:nvSpPr>
          <p:spPr>
            <a:xfrm>
              <a:off x="5293254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E5EC45-D1CF-D44B-8EC3-4E179A93560A}"/>
                </a:ext>
              </a:extLst>
            </p:cNvPr>
            <p:cNvSpPr txBox="1"/>
            <p:nvPr/>
          </p:nvSpPr>
          <p:spPr>
            <a:xfrm>
              <a:off x="6678723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0, 2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57C0F-91A0-0040-B6CA-108D53FE592C}"/>
                </a:ext>
              </a:extLst>
            </p:cNvPr>
            <p:cNvSpPr txBox="1"/>
            <p:nvPr/>
          </p:nvSpPr>
          <p:spPr>
            <a:xfrm>
              <a:off x="4719578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2, 1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2DAA-5A6A-874D-A726-B45B8DA00D18}"/>
                </a:ext>
              </a:extLst>
            </p:cNvPr>
            <p:cNvSpPr txBox="1"/>
            <p:nvPr/>
          </p:nvSpPr>
          <p:spPr>
            <a:xfrm>
              <a:off x="5858320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18A74B-0F03-064E-9F2B-0F981220D4D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3734183" y="2034524"/>
              <a:ext cx="1122545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73338-397C-9C4C-B40E-9470C7D834C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4856728" y="2034524"/>
              <a:ext cx="1465678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54D595-0841-6442-8E9D-FCD3DE447DDF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613820" y="2729341"/>
              <a:ext cx="708586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C520E3-D25E-DB40-9517-D4D1537B5C6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22406" y="2729341"/>
              <a:ext cx="676883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53171E-BD92-6043-8C89-C38CAEF610F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flipH="1">
              <a:off x="5040144" y="3633746"/>
              <a:ext cx="57367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E429DF-1BC9-9C48-A176-ADD6457C823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5613820" y="3633746"/>
              <a:ext cx="56506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DEDFC5-2F4E-0547-85D3-2DE82FE6418F}"/>
                </a:ext>
              </a:extLst>
            </p:cNvPr>
            <p:cNvSpPr txBox="1"/>
            <p:nvPr/>
          </p:nvSpPr>
          <p:spPr>
            <a:xfrm>
              <a:off x="5990899" y="4848794"/>
              <a:ext cx="130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975C7C3-7082-CF41-A3A3-A2EDF0310D3D}"/>
              </a:ext>
            </a:extLst>
          </p:cNvPr>
          <p:cNvSpPr txBox="1"/>
          <p:nvPr/>
        </p:nvSpPr>
        <p:spPr>
          <a:xfrm>
            <a:off x="1512105" y="3700369"/>
            <a:ext cx="5103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each step it is only possible to move right (x+1) or down (y+1). But sometimes those may be invalid because they run into a wall or off the edge of the maze.</a:t>
            </a:r>
          </a:p>
          <a:p>
            <a:endParaRPr lang="en-US" dirty="0"/>
          </a:p>
          <a:p>
            <a:r>
              <a:rPr lang="en-US" dirty="0"/>
              <a:t>Do not assume each position can have only one valid next position. In general it is an arbitrary-arity tree.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7A1BB6-34CC-DD42-B931-320E6DF6CEE4}"/>
              </a:ext>
            </a:extLst>
          </p:cNvPr>
          <p:cNvSpPr/>
          <p:nvPr/>
        </p:nvSpPr>
        <p:spPr>
          <a:xfrm>
            <a:off x="8596954" y="5030825"/>
            <a:ext cx="2956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maze is </a:t>
            </a:r>
            <a:r>
              <a:rPr lang="en-US" dirty="0" err="1"/>
              <a:t>solveable</a:t>
            </a:r>
            <a:r>
              <a:rPr lang="en-US" dirty="0"/>
              <a:t>, so will eventually reach 4, 4. Yay!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D7322-086A-85F1-C198-63E99857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9" y="1278754"/>
            <a:ext cx="1420729" cy="14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8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90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BCFB8-9A6A-9211-B68C-B01B825B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292"/>
            <a:ext cx="7772400" cy="65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7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32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252395" y="1799732"/>
            <a:ext cx="6719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8025204" y="4459574"/>
            <a:ext cx="367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must move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8F7A5-65AA-C746-B319-6E6882542BC0}"/>
              </a:ext>
            </a:extLst>
          </p:cNvPr>
          <p:cNvCxnSpPr>
            <a:cxnSpLocks/>
          </p:cNvCxnSpPr>
          <p:nvPr/>
        </p:nvCxnSpPr>
        <p:spPr>
          <a:xfrm flipH="1" flipV="1">
            <a:off x="6981713" y="3431689"/>
            <a:ext cx="1043492" cy="14126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AD95C-083C-A060-9DEA-A3981935670C}"/>
              </a:ext>
            </a:extLst>
          </p:cNvPr>
          <p:cNvSpPr txBox="1"/>
          <p:nvPr/>
        </p:nvSpPr>
        <p:spPr>
          <a:xfrm>
            <a:off x="4105072" y="5778229"/>
            <a:ext cx="75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be able to move up down left right</a:t>
            </a: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CBA4-153A-F968-9DF8-005A68E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2" y="1831760"/>
            <a:ext cx="2654303" cy="26543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C27198-B5ED-8644-9660-CF299B556494}"/>
              </a:ext>
            </a:extLst>
          </p:cNvPr>
          <p:cNvSpPr/>
          <p:nvPr/>
        </p:nvSpPr>
        <p:spPr>
          <a:xfrm>
            <a:off x="2509092" y="1972923"/>
            <a:ext cx="77599" cy="77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7FDAED5-8B0D-BA40-BB02-C7C8826941D8}"/>
              </a:ext>
            </a:extLst>
          </p:cNvPr>
          <p:cNvSpPr/>
          <p:nvPr/>
        </p:nvSpPr>
        <p:spPr>
          <a:xfrm rot="7713843" flipV="1">
            <a:off x="2394990" y="1953713"/>
            <a:ext cx="566953" cy="529467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E201BA-D64D-E947-8BA1-5583CE93C79A}"/>
              </a:ext>
            </a:extLst>
          </p:cNvPr>
          <p:cNvSpPr/>
          <p:nvPr/>
        </p:nvSpPr>
        <p:spPr>
          <a:xfrm>
            <a:off x="2509092" y="2437165"/>
            <a:ext cx="77599" cy="77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4E3F422-64C3-2D43-9CE6-4E4C0BACF5C0}"/>
              </a:ext>
            </a:extLst>
          </p:cNvPr>
          <p:cNvSpPr/>
          <p:nvPr/>
        </p:nvSpPr>
        <p:spPr>
          <a:xfrm rot="7973556" flipH="1">
            <a:off x="2124756" y="1960749"/>
            <a:ext cx="616481" cy="606424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</p:spTree>
    <p:extLst>
      <p:ext uri="{BB962C8B-B14F-4D97-AF65-F5344CB8AC3E}">
        <p14:creationId xmlns:p14="http://schemas.microsoft.com/office/powerpoint/2010/main" val="134567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8207829" y="1926771"/>
            <a:ext cx="3689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 path to current position</a:t>
            </a:r>
          </a:p>
          <a:p>
            <a:endParaRPr lang="en-US" dirty="0"/>
          </a:p>
          <a:p>
            <a:r>
              <a:rPr lang="en-US" dirty="0"/>
              <a:t>use a path accumulator</a:t>
            </a:r>
          </a:p>
          <a:p>
            <a:endParaRPr lang="en-US" dirty="0"/>
          </a:p>
          <a:p>
            <a:r>
              <a:rPr lang="en-US" dirty="0"/>
              <a:t>fail when a cycle is detected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F2607-5E6F-65EE-68E5-796DD59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309"/>
            <a:ext cx="7772400" cy="5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8B4AC-EC55-8F6B-EA02-61050A1EB6C9}"/>
              </a:ext>
            </a:extLst>
          </p:cNvPr>
          <p:cNvGrpSpPr/>
          <p:nvPr/>
        </p:nvGrpSpPr>
        <p:grpSpPr>
          <a:xfrm>
            <a:off x="3984813" y="2256929"/>
            <a:ext cx="490370" cy="1294355"/>
            <a:chOff x="3984813" y="2256929"/>
            <a:chExt cx="490370" cy="129435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3F9969-D2D4-8F41-B223-D26661E05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183" y="2680138"/>
              <a:ext cx="0" cy="8711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08D7C18-B964-CA4D-95FE-BBC334E88840}"/>
                </a:ext>
              </a:extLst>
            </p:cNvPr>
            <p:cNvCxnSpPr>
              <a:cxnSpLocks/>
            </p:cNvCxnSpPr>
            <p:nvPr/>
          </p:nvCxnSpPr>
          <p:spPr>
            <a:xfrm>
              <a:off x="3984813" y="2680138"/>
              <a:ext cx="490369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56F52B-0EB9-AE4E-8958-F8F524D32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4813" y="2256929"/>
              <a:ext cx="0" cy="42320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1" y="1200509"/>
            <a:ext cx="290260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1 –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up to cycle detection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447165-DC8F-1720-A349-8451555E20B8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2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20052</TotalTime>
  <Words>1884</Words>
  <Application>Microsoft Macintosh PowerPoint</Application>
  <PresentationFormat>Widescreen</PresentationFormat>
  <Paragraphs>404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Monaco</vt:lpstr>
      <vt:lpstr>Office Theme</vt:lpstr>
      <vt:lpstr>Lecture 21</vt:lpstr>
      <vt:lpstr>5 maze functions in 2+ lectures  (+ 2 more for later)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Directed Graphs</vt:lpstr>
      <vt:lpstr>PowerPoint Presentation</vt:lpstr>
      <vt:lpstr>5 maze functions in 2 days  (+ 2 more for later)</vt:lpstr>
      <vt:lpstr>Lecture 22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Lecture 23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82</cp:revision>
  <cp:lastPrinted>2023-04-06T16:01:17Z</cp:lastPrinted>
  <dcterms:created xsi:type="dcterms:W3CDTF">2018-10-29T16:01:27Z</dcterms:created>
  <dcterms:modified xsi:type="dcterms:W3CDTF">2023-04-11T15:25:28Z</dcterms:modified>
</cp:coreProperties>
</file>